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3" r:id="rId5"/>
    <p:sldId id="262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052"/>
    <a:srgbClr val="F6EADD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6"/>
    <p:restoredTop sz="95179"/>
  </p:normalViewPr>
  <p:slideViewPr>
    <p:cSldViewPr snapToGrid="0" snapToObjects="1">
      <p:cViewPr varScale="1">
        <p:scale>
          <a:sx n="78" d="100"/>
          <a:sy n="78" d="100"/>
        </p:scale>
        <p:origin x="208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0B0E5DB-90FE-E74E-8ED5-1377D651B1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F6D9FDD-1324-054A-A9B2-09DD132FB9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8F99481-A3B0-A045-81EB-743983734D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0500" y="2273300"/>
            <a:ext cx="11811000" cy="23114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4750B408-918B-6A46-A4F8-5329C9F27E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E12CAC2-8C8C-7C40-BDF6-D5344B87224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93800" y="1860550"/>
            <a:ext cx="9804400" cy="31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E6F1D36-7DB1-5042-88DC-660EE47A48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FEC38639-4D34-C944-8C19-A0FB29F3381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82D6821-E45B-654C-AD2A-14214212E39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CDCF368-8919-E648-B1F8-52F1A64C54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4A811FE-D27C-4546-899B-0EDC27E741C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935F27D0-A928-FA44-A6B0-628299CB92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0DAE40B0-1D72-B142-8374-38CC86C5AC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9A8DAE20-F8EF-2540-946C-032719841DD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F902B22B-DC12-B84A-A3A1-753079B5B6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D031AFB-AFC4-D64D-B03D-FAF53F988E4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3528879-4A22-5B41-B38B-07657BF9E01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66528" y="2743200"/>
            <a:ext cx="4058944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3" r:id="rId4"/>
    <p:sldLayoutId id="214748366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4196862" y="2488699"/>
            <a:ext cx="3798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3962531" y="3971280"/>
            <a:ext cx="42669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METROPOLITANA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BC0AD8-5F22-084E-9A59-BCDB5CE73E46}"/>
              </a:ext>
            </a:extLst>
          </p:cNvPr>
          <p:cNvSpPr txBox="1"/>
          <p:nvPr/>
        </p:nvSpPr>
        <p:spPr>
          <a:xfrm>
            <a:off x="12421772" y="44875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87E0343-F6C8-9646-AD42-C8EE6A4AF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3116" y="3728347"/>
            <a:ext cx="994336" cy="14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4BDFD9E-56DC-9E43-AAFA-F1B41EC75D3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1C30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290F64-4C8F-A04B-8F2D-1A390EDB857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1C30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0C177C1-6EDD-0047-8DB1-6ED0D635FF1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6FE3FBD-53A8-274B-A18A-EAEF711072D2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25232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DF16C89-3548-C644-ACCB-874A3EB411CD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1C30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49D2C3C-757E-6C41-A3A7-3EBB6C57C8FE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1C30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57652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17</Words>
  <Application>Microsoft Macintosh PowerPoint</Application>
  <PresentationFormat>Panorámica</PresentationFormat>
  <Paragraphs>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22</cp:revision>
  <dcterms:created xsi:type="dcterms:W3CDTF">2024-11-19T15:44:34Z</dcterms:created>
  <dcterms:modified xsi:type="dcterms:W3CDTF">2024-11-19T20:17:18Z</dcterms:modified>
</cp:coreProperties>
</file>